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4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98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07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20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75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03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71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60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05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4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47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B6B2-94D3-48CB-BF7E-3A82D8FC3266}" type="datetimeFigureOut">
              <a:rPr lang="en-CA" smtClean="0"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083-7E08-4C05-A035-80A108175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78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CHURCH:</a:t>
            </a:r>
            <a:br>
              <a:rPr lang="en-CA" dirty="0" smtClean="0"/>
            </a:br>
            <a:r>
              <a:rPr lang="en-CA" dirty="0" smtClean="0"/>
              <a:t>What is the Church?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8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Church?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/>
              <a:t>as newborn babes, desire the pure milk of the word, that you may grow thereby</a:t>
            </a:r>
            <a:r>
              <a:rPr lang="en-CA" i="1" dirty="0" smtClean="0"/>
              <a:t>,</a:t>
            </a:r>
          </a:p>
          <a:p>
            <a:pPr marL="0" indent="0">
              <a:buNone/>
            </a:pPr>
            <a:r>
              <a:rPr lang="en-CA" dirty="0" smtClean="0"/>
              <a:t>-- 1 Peter 2:2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For though by this time you ought to be teachers, you need someone to teach you again the first principles of the oracles of God; and you have come to need milk and not solid food</a:t>
            </a:r>
            <a:r>
              <a:rPr lang="en-CA" i="1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-- Hebrews 5:12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07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Church Is NOT A Building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16:5</a:t>
            </a:r>
          </a:p>
          <a:p>
            <a:pPr lvl="1"/>
            <a:r>
              <a:rPr lang="en-CA" dirty="0" smtClean="0"/>
              <a:t>“Greet the church…”</a:t>
            </a:r>
          </a:p>
          <a:p>
            <a:pPr lvl="1"/>
            <a:r>
              <a:rPr lang="en-CA" dirty="0" smtClean="0"/>
              <a:t>“…in their house”</a:t>
            </a:r>
          </a:p>
          <a:p>
            <a:r>
              <a:rPr lang="en-CA" dirty="0" smtClean="0"/>
              <a:t>Acts 2:40-47</a:t>
            </a:r>
          </a:p>
          <a:p>
            <a:pPr lvl="1"/>
            <a:r>
              <a:rPr lang="en-CA" dirty="0" smtClean="0"/>
              <a:t>The Lord adds to the church</a:t>
            </a:r>
          </a:p>
        </p:txBody>
      </p:sp>
    </p:spTree>
    <p:extLst>
      <p:ext uri="{BB962C8B-B14F-4D97-AF65-F5344CB8AC3E}">
        <p14:creationId xmlns:p14="http://schemas.microsoft.com/office/powerpoint/2010/main" val="6940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Church Is Christ’s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Ephesians 1:22-23</a:t>
            </a:r>
          </a:p>
          <a:p>
            <a:pPr lvl="1"/>
            <a:r>
              <a:rPr lang="en-CA" dirty="0" smtClean="0"/>
              <a:t>Christ is head of the church</a:t>
            </a:r>
          </a:p>
          <a:p>
            <a:r>
              <a:rPr lang="en-CA" dirty="0" smtClean="0"/>
              <a:t>1 Corinthians 12:27</a:t>
            </a:r>
          </a:p>
          <a:p>
            <a:pPr lvl="1"/>
            <a:r>
              <a:rPr lang="en-CA" dirty="0" smtClean="0"/>
              <a:t>We are Christ’s body</a:t>
            </a:r>
          </a:p>
          <a:p>
            <a:r>
              <a:rPr lang="en-CA" dirty="0" smtClean="0"/>
              <a:t>Ephesians 5:23</a:t>
            </a:r>
          </a:p>
          <a:p>
            <a:pPr lvl="1"/>
            <a:r>
              <a:rPr lang="en-CA" dirty="0" smtClean="0"/>
              <a:t>Jesus is Saviour of the church</a:t>
            </a:r>
          </a:p>
          <a:p>
            <a:r>
              <a:rPr lang="en-CA" dirty="0" smtClean="0"/>
              <a:t>Matthew 16:13-18</a:t>
            </a:r>
          </a:p>
          <a:p>
            <a:pPr lvl="1"/>
            <a:r>
              <a:rPr lang="en-CA" dirty="0" smtClean="0"/>
              <a:t>The church is built on Christ</a:t>
            </a:r>
          </a:p>
        </p:txBody>
      </p:sp>
    </p:spTree>
    <p:extLst>
      <p:ext uri="{BB962C8B-B14F-4D97-AF65-F5344CB8AC3E}">
        <p14:creationId xmlns:p14="http://schemas.microsoft.com/office/powerpoint/2010/main" val="30374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Church Is Christ’s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Matthew 7:24-27</a:t>
            </a:r>
          </a:p>
          <a:p>
            <a:pPr lvl="1"/>
            <a:r>
              <a:rPr lang="en-CA" dirty="0" smtClean="0"/>
              <a:t>Christ is the strong foundation of the church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992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Church Is For 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12:12-31</a:t>
            </a:r>
          </a:p>
          <a:p>
            <a:pPr lvl="1"/>
            <a:r>
              <a:rPr lang="en-CA" dirty="0" smtClean="0"/>
              <a:t>We all have a part to play in the church</a:t>
            </a:r>
          </a:p>
          <a:p>
            <a:r>
              <a:rPr lang="en-CA" dirty="0" smtClean="0"/>
              <a:t>Romans 12:3-8</a:t>
            </a:r>
          </a:p>
          <a:p>
            <a:pPr lvl="1"/>
            <a:r>
              <a:rPr lang="en-CA" dirty="0" smtClean="0"/>
              <a:t>We all have talents that can help the church</a:t>
            </a:r>
          </a:p>
          <a:p>
            <a:r>
              <a:rPr lang="en-CA" dirty="0" smtClean="0"/>
              <a:t>Ephesians 4:11-13</a:t>
            </a:r>
          </a:p>
          <a:p>
            <a:pPr lvl="1"/>
            <a:r>
              <a:rPr lang="en-CA" dirty="0" smtClean="0"/>
              <a:t>We can all edify the church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770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Church Is To Be Used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Hebrews 10:24-25</a:t>
            </a:r>
          </a:p>
          <a:p>
            <a:pPr lvl="1"/>
            <a:r>
              <a:rPr lang="en-CA" dirty="0" smtClean="0"/>
              <a:t>Don’t forsake the church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97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CHURCH: What is the Church?</vt:lpstr>
      <vt:lpstr>What is the Church?</vt:lpstr>
      <vt:lpstr>The Church Is NOT A Building</vt:lpstr>
      <vt:lpstr>The Church Is Christ’s</vt:lpstr>
      <vt:lpstr>The Church Is Christ’s</vt:lpstr>
      <vt:lpstr>The Church Is For All</vt:lpstr>
      <vt:lpstr>The Church Is To Be Used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CHURCH: What is the Church?</dc:title>
  <dc:creator>John Thrower</dc:creator>
  <cp:lastModifiedBy>John Thrower</cp:lastModifiedBy>
  <cp:revision>3</cp:revision>
  <dcterms:created xsi:type="dcterms:W3CDTF">2015-03-14T21:42:54Z</dcterms:created>
  <dcterms:modified xsi:type="dcterms:W3CDTF">2015-03-14T23:09:49Z</dcterms:modified>
</cp:coreProperties>
</file>