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D312-8896-483C-ACB8-25CCF0B9AFC3}" type="datetimeFigureOut">
              <a:rPr lang="en-CA" smtClean="0"/>
              <a:t>2015-03-21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6DF1-BF38-451B-916D-A41F285043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874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D312-8896-483C-ACB8-25CCF0B9AFC3}" type="datetimeFigureOut">
              <a:rPr lang="en-CA" smtClean="0"/>
              <a:t>2015-03-21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6DF1-BF38-451B-916D-A41F285043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226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D312-8896-483C-ACB8-25CCF0B9AFC3}" type="datetimeFigureOut">
              <a:rPr lang="en-CA" smtClean="0"/>
              <a:t>2015-03-21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6DF1-BF38-451B-916D-A41F285043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3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D312-8896-483C-ACB8-25CCF0B9AFC3}" type="datetimeFigureOut">
              <a:rPr lang="en-CA" smtClean="0"/>
              <a:t>2015-03-21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6DF1-BF38-451B-916D-A41F285043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092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D312-8896-483C-ACB8-25CCF0B9AFC3}" type="datetimeFigureOut">
              <a:rPr lang="en-CA" smtClean="0"/>
              <a:t>2015-03-21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6DF1-BF38-451B-916D-A41F285043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432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D312-8896-483C-ACB8-25CCF0B9AFC3}" type="datetimeFigureOut">
              <a:rPr lang="en-CA" smtClean="0"/>
              <a:t>2015-03-21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6DF1-BF38-451B-916D-A41F285043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44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D312-8896-483C-ACB8-25CCF0B9AFC3}" type="datetimeFigureOut">
              <a:rPr lang="en-CA" smtClean="0"/>
              <a:t>2015-03-21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6DF1-BF38-451B-916D-A41F285043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579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D312-8896-483C-ACB8-25CCF0B9AFC3}" type="datetimeFigureOut">
              <a:rPr lang="en-CA" smtClean="0"/>
              <a:t>2015-03-21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6DF1-BF38-451B-916D-A41F285043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007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D312-8896-483C-ACB8-25CCF0B9AFC3}" type="datetimeFigureOut">
              <a:rPr lang="en-CA" smtClean="0"/>
              <a:t>2015-03-21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6DF1-BF38-451B-916D-A41F285043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79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D312-8896-483C-ACB8-25CCF0B9AFC3}" type="datetimeFigureOut">
              <a:rPr lang="en-CA" smtClean="0"/>
              <a:t>2015-03-21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6DF1-BF38-451B-916D-A41F285043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504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D312-8896-483C-ACB8-25CCF0B9AFC3}" type="datetimeFigureOut">
              <a:rPr lang="en-CA" smtClean="0"/>
              <a:t>2015-03-21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6DF1-BF38-451B-916D-A41F285043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126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AD312-8896-483C-ACB8-25CCF0B9AFC3}" type="datetimeFigureOut">
              <a:rPr lang="en-CA" smtClean="0"/>
              <a:t>2015-03-21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36DF1-BF38-451B-916D-A41F285043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195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CHURCH:</a:t>
            </a:r>
            <a:br>
              <a:rPr lang="en-CA" dirty="0" smtClean="0"/>
            </a:br>
            <a:r>
              <a:rPr lang="en-CA" dirty="0" smtClean="0"/>
              <a:t>How Do We Enter The Church?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Part 1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1475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Hear the Word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Romans 10:14-17</a:t>
            </a:r>
          </a:p>
          <a:p>
            <a:pPr lvl="1"/>
            <a:r>
              <a:rPr lang="en-CA" dirty="0" smtClean="0"/>
              <a:t>We can’t believe without first hearing the word</a:t>
            </a:r>
          </a:p>
          <a:p>
            <a:r>
              <a:rPr lang="en-CA" dirty="0" smtClean="0"/>
              <a:t>Matthew 13:18-23</a:t>
            </a:r>
          </a:p>
          <a:p>
            <a:pPr lvl="1"/>
            <a:r>
              <a:rPr lang="en-CA" dirty="0" smtClean="0"/>
              <a:t>We must take the word to heart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390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Believe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John 6:28-29, 35, 40</a:t>
            </a:r>
          </a:p>
          <a:p>
            <a:pPr lvl="1"/>
            <a:r>
              <a:rPr lang="en-CA" dirty="0" smtClean="0"/>
              <a:t>Believe in the One God sent</a:t>
            </a:r>
          </a:p>
          <a:p>
            <a:r>
              <a:rPr lang="en-CA" dirty="0" smtClean="0"/>
              <a:t>Acts 16:25-33</a:t>
            </a:r>
          </a:p>
          <a:p>
            <a:pPr lvl="1"/>
            <a:r>
              <a:rPr lang="en-CA" dirty="0" smtClean="0"/>
              <a:t>Believe in Jesus</a:t>
            </a:r>
          </a:p>
          <a:p>
            <a:r>
              <a:rPr lang="en-CA" dirty="0" smtClean="0"/>
              <a:t>John 20:31</a:t>
            </a:r>
          </a:p>
          <a:p>
            <a:pPr lvl="1"/>
            <a:r>
              <a:rPr lang="en-CA" dirty="0" smtClean="0"/>
              <a:t>Believe Jesus is God’s Son</a:t>
            </a:r>
          </a:p>
          <a:p>
            <a:r>
              <a:rPr lang="en-CA" dirty="0" smtClean="0"/>
              <a:t>John 5:24</a:t>
            </a:r>
          </a:p>
          <a:p>
            <a:pPr lvl="1"/>
            <a:r>
              <a:rPr lang="en-CA" dirty="0" smtClean="0"/>
              <a:t>Believe in God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142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 Corinthians 7:9-10</a:t>
            </a:r>
          </a:p>
          <a:p>
            <a:pPr lvl="1"/>
            <a:r>
              <a:rPr lang="en-CA" dirty="0" smtClean="0"/>
              <a:t>Need godly sorrow</a:t>
            </a:r>
          </a:p>
          <a:p>
            <a:r>
              <a:rPr lang="en-CA" dirty="0" smtClean="0"/>
              <a:t>Luke 5:30-32</a:t>
            </a:r>
          </a:p>
          <a:p>
            <a:pPr lvl="1" algn="just"/>
            <a:r>
              <a:rPr lang="en-CA" dirty="0" smtClean="0"/>
              <a:t>Jesus came to call us to repentance</a:t>
            </a:r>
          </a:p>
          <a:p>
            <a:pPr algn="just"/>
            <a:r>
              <a:rPr lang="en-CA" dirty="0" smtClean="0"/>
              <a:t>Acts 3:18-19</a:t>
            </a:r>
          </a:p>
          <a:p>
            <a:pPr lvl="1" algn="just"/>
            <a:r>
              <a:rPr lang="en-CA" dirty="0" smtClean="0"/>
              <a:t>Repent to have sins blotted out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950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Confess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Romans 10:8-9</a:t>
            </a:r>
          </a:p>
          <a:p>
            <a:pPr lvl="1"/>
            <a:r>
              <a:rPr lang="en-CA" dirty="0" smtClean="0"/>
              <a:t>Confess Christ with our mouth</a:t>
            </a:r>
          </a:p>
          <a:p>
            <a:r>
              <a:rPr lang="en-CA" dirty="0" smtClean="0"/>
              <a:t>Matthew 10:32-33</a:t>
            </a:r>
          </a:p>
          <a:p>
            <a:pPr lvl="1"/>
            <a:r>
              <a:rPr lang="en-CA" dirty="0" smtClean="0"/>
              <a:t>Jesus will confess us if we confess Him</a:t>
            </a:r>
          </a:p>
          <a:p>
            <a:r>
              <a:rPr lang="en-CA" dirty="0" smtClean="0"/>
              <a:t>Philippians 2:9-11</a:t>
            </a:r>
          </a:p>
          <a:p>
            <a:pPr lvl="1"/>
            <a:r>
              <a:rPr lang="en-CA" dirty="0" smtClean="0"/>
              <a:t>Everyone should confess Christ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979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 Baptized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Mark 16:16</a:t>
            </a:r>
          </a:p>
        </p:txBody>
      </p:sp>
    </p:spTree>
    <p:extLst>
      <p:ext uri="{BB962C8B-B14F-4D97-AF65-F5344CB8AC3E}">
        <p14:creationId xmlns:p14="http://schemas.microsoft.com/office/powerpoint/2010/main" val="307423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9788"/>
            <a:ext cx="10515600" cy="1325563"/>
          </a:xfrm>
        </p:spPr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29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110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CHURCH: How Do We Enter The Church?</vt:lpstr>
      <vt:lpstr>Hear the Word</vt:lpstr>
      <vt:lpstr>Believe</vt:lpstr>
      <vt:lpstr>Repent</vt:lpstr>
      <vt:lpstr>Confess</vt:lpstr>
      <vt:lpstr>Be Baptized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CHURCH: How Do We Enter The Church?</dc:title>
  <dc:creator>John Thrower</dc:creator>
  <cp:lastModifiedBy>John Thrower</cp:lastModifiedBy>
  <cp:revision>3</cp:revision>
  <dcterms:created xsi:type="dcterms:W3CDTF">2015-03-15T21:53:59Z</dcterms:created>
  <dcterms:modified xsi:type="dcterms:W3CDTF">2015-03-22T02:16:55Z</dcterms:modified>
</cp:coreProperties>
</file>