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C1C7EB-2DFC-4982-B28E-6C213A99C589}" type="datetimeFigureOut">
              <a:rPr lang="en-CA" smtClean="0"/>
              <a:t>2015-03-28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301405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C1C7EB-2DFC-4982-B28E-6C213A99C589}" type="datetimeFigureOut">
              <a:rPr lang="en-CA" smtClean="0"/>
              <a:t>2015-03-28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3844510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C1C7EB-2DFC-4982-B28E-6C213A99C589}" type="datetimeFigureOut">
              <a:rPr lang="en-CA" smtClean="0"/>
              <a:t>2015-03-28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121295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lvl1pPr>
              <a:defRPr sz="3200"/>
            </a:lvl1pPr>
            <a:lvl2pP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5DC1C7EB-2DFC-4982-B28E-6C213A99C589}" type="datetimeFigureOut">
              <a:rPr lang="en-CA" smtClean="0"/>
              <a:t>2015-03-28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402170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1C7EB-2DFC-4982-B28E-6C213A99C589}" type="datetimeFigureOut">
              <a:rPr lang="en-CA" smtClean="0"/>
              <a:t>2015-03-28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307886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C1C7EB-2DFC-4982-B28E-6C213A99C589}" type="datetimeFigureOut">
              <a:rPr lang="en-CA" smtClean="0"/>
              <a:t>2015-03-28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96550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C1C7EB-2DFC-4982-B28E-6C213A99C589}" type="datetimeFigureOut">
              <a:rPr lang="en-CA" smtClean="0"/>
              <a:t>2015-03-28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412880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C1C7EB-2DFC-4982-B28E-6C213A99C589}" type="datetimeFigureOut">
              <a:rPr lang="en-CA" smtClean="0"/>
              <a:t>2015-03-28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250448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1C7EB-2DFC-4982-B28E-6C213A99C589}" type="datetimeFigureOut">
              <a:rPr lang="en-CA" smtClean="0"/>
              <a:t>2015-03-28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3365186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1C7EB-2DFC-4982-B28E-6C213A99C589}" type="datetimeFigureOut">
              <a:rPr lang="en-CA" smtClean="0"/>
              <a:t>2015-03-28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316505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1C7EB-2DFC-4982-B28E-6C213A99C589}" type="datetimeFigureOut">
              <a:rPr lang="en-CA" smtClean="0"/>
              <a:t>2015-03-28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782FC1-03EE-4110-AD66-0D846EE20A5D}" type="slidenum">
              <a:rPr lang="en-CA" smtClean="0"/>
              <a:t>‹#›</a:t>
            </a:fld>
            <a:endParaRPr lang="en-CA"/>
          </a:p>
        </p:txBody>
      </p:sp>
    </p:spTree>
    <p:extLst>
      <p:ext uri="{BB962C8B-B14F-4D97-AF65-F5344CB8AC3E}">
        <p14:creationId xmlns:p14="http://schemas.microsoft.com/office/powerpoint/2010/main" val="41202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1C7EB-2DFC-4982-B28E-6C213A99C589}" type="datetimeFigureOut">
              <a:rPr lang="en-CA" smtClean="0"/>
              <a:t>2015-03-28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82FC1-03EE-4110-AD66-0D846EE20A5D}" type="slidenum">
              <a:rPr lang="en-CA" smtClean="0"/>
              <a:t>‹#›</a:t>
            </a:fld>
            <a:endParaRPr lang="en-CA"/>
          </a:p>
        </p:txBody>
      </p:sp>
    </p:spTree>
    <p:extLst>
      <p:ext uri="{BB962C8B-B14F-4D97-AF65-F5344CB8AC3E}">
        <p14:creationId xmlns:p14="http://schemas.microsoft.com/office/powerpoint/2010/main" val="1676685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THE CHURCH:</a:t>
            </a:r>
            <a:br>
              <a:rPr lang="en-CA" dirty="0" smtClean="0"/>
            </a:br>
            <a:r>
              <a:rPr lang="en-CA" dirty="0" smtClean="0"/>
              <a:t>How Do We Enter The Church?</a:t>
            </a:r>
            <a:endParaRPr lang="en-CA" dirty="0"/>
          </a:p>
        </p:txBody>
      </p:sp>
      <p:sp>
        <p:nvSpPr>
          <p:cNvPr id="3" name="Subtitle 2"/>
          <p:cNvSpPr>
            <a:spLocks noGrp="1"/>
          </p:cNvSpPr>
          <p:nvPr>
            <p:ph type="subTitle" idx="1"/>
          </p:nvPr>
        </p:nvSpPr>
        <p:spPr/>
        <p:txBody>
          <a:bodyPr>
            <a:normAutofit/>
          </a:bodyPr>
          <a:lstStyle/>
          <a:p>
            <a:r>
              <a:rPr lang="en-CA" sz="3600" dirty="0" smtClean="0"/>
              <a:t>Part 2</a:t>
            </a:r>
            <a:endParaRPr lang="en-CA" sz="3200" dirty="0"/>
          </a:p>
        </p:txBody>
      </p:sp>
    </p:spTree>
    <p:extLst>
      <p:ext uri="{BB962C8B-B14F-4D97-AF65-F5344CB8AC3E}">
        <p14:creationId xmlns:p14="http://schemas.microsoft.com/office/powerpoint/2010/main" val="312458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About Those Not Baptized In The Bible?</a:t>
            </a:r>
            <a:endParaRPr lang="en-CA" dirty="0"/>
          </a:p>
        </p:txBody>
      </p:sp>
      <p:sp>
        <p:nvSpPr>
          <p:cNvPr id="3" name="Content Placeholder 2"/>
          <p:cNvSpPr>
            <a:spLocks noGrp="1"/>
          </p:cNvSpPr>
          <p:nvPr>
            <p:ph idx="1"/>
          </p:nvPr>
        </p:nvSpPr>
        <p:spPr/>
        <p:txBody>
          <a:bodyPr/>
          <a:lstStyle/>
          <a:p>
            <a:r>
              <a:rPr lang="en-CA" dirty="0" smtClean="0"/>
              <a:t>Romans 7:6</a:t>
            </a:r>
          </a:p>
          <a:p>
            <a:pPr lvl="1"/>
            <a:r>
              <a:rPr lang="en-CA" dirty="0" smtClean="0"/>
              <a:t>Old Testament believers? We are not under the old law</a:t>
            </a:r>
          </a:p>
          <a:p>
            <a:r>
              <a:rPr lang="en-CA" dirty="0" smtClean="0"/>
              <a:t>Luke 23:39-43</a:t>
            </a:r>
          </a:p>
          <a:p>
            <a:pPr lvl="1"/>
            <a:r>
              <a:rPr lang="en-CA" dirty="0" smtClean="0"/>
              <a:t>Criminal on the cross? New Testament not yet in effect</a:t>
            </a:r>
            <a:endParaRPr lang="en-CA" dirty="0"/>
          </a:p>
        </p:txBody>
      </p:sp>
    </p:spTree>
    <p:extLst>
      <p:ext uri="{BB962C8B-B14F-4D97-AF65-F5344CB8AC3E}">
        <p14:creationId xmlns:p14="http://schemas.microsoft.com/office/powerpoint/2010/main" val="363369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lstStyle/>
          <a:p>
            <a:r>
              <a:rPr lang="en-CA" dirty="0" smtClean="0"/>
              <a:t>1 Peter 3:21</a:t>
            </a:r>
          </a:p>
          <a:p>
            <a:r>
              <a:rPr lang="en-CA" dirty="0" smtClean="0"/>
              <a:t>James 2:14-26</a:t>
            </a:r>
            <a:endParaRPr lang="en-CA" dirty="0"/>
          </a:p>
        </p:txBody>
      </p:sp>
    </p:spTree>
    <p:extLst>
      <p:ext uri="{BB962C8B-B14F-4D97-AF65-F5344CB8AC3E}">
        <p14:creationId xmlns:p14="http://schemas.microsoft.com/office/powerpoint/2010/main" val="67322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Isn’t Faith Enough?</a:t>
            </a:r>
            <a:endParaRPr lang="en-CA" dirty="0"/>
          </a:p>
        </p:txBody>
      </p:sp>
      <p:sp>
        <p:nvSpPr>
          <p:cNvPr id="3" name="Content Placeholder 2"/>
          <p:cNvSpPr>
            <a:spLocks noGrp="1"/>
          </p:cNvSpPr>
          <p:nvPr>
            <p:ph idx="1"/>
          </p:nvPr>
        </p:nvSpPr>
        <p:spPr/>
        <p:txBody>
          <a:bodyPr/>
          <a:lstStyle/>
          <a:p>
            <a:r>
              <a:rPr lang="en-CA" dirty="0" smtClean="0"/>
              <a:t>John 1:12-13; 3:16-17; 6:28-29</a:t>
            </a:r>
          </a:p>
          <a:p>
            <a:pPr lvl="1"/>
            <a:r>
              <a:rPr lang="en-CA" dirty="0" smtClean="0"/>
              <a:t>Faith, faith, faith</a:t>
            </a:r>
          </a:p>
          <a:p>
            <a:r>
              <a:rPr lang="en-CA" dirty="0" smtClean="0"/>
              <a:t>To believe:</a:t>
            </a:r>
          </a:p>
          <a:p>
            <a:pPr marL="514350" indent="-514350">
              <a:buFont typeface="+mj-lt"/>
              <a:buAutoNum type="arabicPeriod"/>
            </a:pPr>
            <a:r>
              <a:rPr lang="en-CA" dirty="0" smtClean="0"/>
              <a:t>“to hold to be true, unwaveringly”</a:t>
            </a:r>
          </a:p>
          <a:p>
            <a:pPr lvl="1"/>
            <a:r>
              <a:rPr lang="en-CA" dirty="0" smtClean="0"/>
              <a:t>James 2:19</a:t>
            </a:r>
          </a:p>
          <a:p>
            <a:pPr marL="514350" indent="-514350">
              <a:buFont typeface="+mj-lt"/>
              <a:buAutoNum type="arabicPeriod"/>
            </a:pPr>
            <a:r>
              <a:rPr lang="en-CA" dirty="0" smtClean="0"/>
              <a:t>“To trust in or rely on”</a:t>
            </a:r>
          </a:p>
          <a:p>
            <a:r>
              <a:rPr lang="en-CA" dirty="0" smtClean="0"/>
              <a:t>Ephesians 2:8-9</a:t>
            </a:r>
          </a:p>
          <a:p>
            <a:pPr lvl="1"/>
            <a:r>
              <a:rPr lang="en-CA" dirty="0" smtClean="0"/>
              <a:t>Works don’t </a:t>
            </a:r>
            <a:r>
              <a:rPr lang="en-CA" u="sng" dirty="0" smtClean="0"/>
              <a:t>earn</a:t>
            </a:r>
            <a:r>
              <a:rPr lang="en-CA" dirty="0" smtClean="0"/>
              <a:t> salvation, but are still required</a:t>
            </a:r>
          </a:p>
        </p:txBody>
      </p:sp>
    </p:spTree>
    <p:extLst>
      <p:ext uri="{BB962C8B-B14F-4D97-AF65-F5344CB8AC3E}">
        <p14:creationId xmlns:p14="http://schemas.microsoft.com/office/powerpoint/2010/main" val="320884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Baptism Is Required</a:t>
            </a:r>
            <a:endParaRPr lang="en-CA" dirty="0"/>
          </a:p>
        </p:txBody>
      </p:sp>
      <p:sp>
        <p:nvSpPr>
          <p:cNvPr id="3" name="Content Placeholder 2"/>
          <p:cNvSpPr>
            <a:spLocks noGrp="1"/>
          </p:cNvSpPr>
          <p:nvPr>
            <p:ph idx="1"/>
          </p:nvPr>
        </p:nvSpPr>
        <p:spPr/>
        <p:txBody>
          <a:bodyPr/>
          <a:lstStyle/>
          <a:p>
            <a:r>
              <a:rPr lang="en-CA" dirty="0" smtClean="0"/>
              <a:t>Matthew 28:19-20</a:t>
            </a:r>
          </a:p>
          <a:p>
            <a:pPr lvl="1"/>
            <a:r>
              <a:rPr lang="en-CA" dirty="0" smtClean="0"/>
              <a:t>Baptize in the name of the Father, Son, and Holy Spirit</a:t>
            </a:r>
          </a:p>
          <a:p>
            <a:r>
              <a:rPr lang="en-CA" dirty="0" smtClean="0"/>
              <a:t>Mark 16:16</a:t>
            </a:r>
          </a:p>
          <a:p>
            <a:pPr lvl="1"/>
            <a:r>
              <a:rPr lang="en-CA" dirty="0" smtClean="0"/>
              <a:t>Need to both believe and be baptized</a:t>
            </a:r>
          </a:p>
          <a:p>
            <a:r>
              <a:rPr lang="en-CA" dirty="0" smtClean="0"/>
              <a:t>Acts 2:37-39</a:t>
            </a:r>
          </a:p>
          <a:p>
            <a:pPr lvl="1"/>
            <a:r>
              <a:rPr lang="en-CA" dirty="0" smtClean="0"/>
              <a:t>Baptism is required for </a:t>
            </a:r>
            <a:r>
              <a:rPr lang="en-CA" u="sng" dirty="0" smtClean="0"/>
              <a:t>all</a:t>
            </a:r>
            <a:endParaRPr lang="en-CA" dirty="0"/>
          </a:p>
        </p:txBody>
      </p:sp>
    </p:spTree>
    <p:extLst>
      <p:ext uri="{BB962C8B-B14F-4D97-AF65-F5344CB8AC3E}">
        <p14:creationId xmlns:p14="http://schemas.microsoft.com/office/powerpoint/2010/main" val="241817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But Grace and Faith…</a:t>
            </a:r>
            <a:endParaRPr lang="en-CA" dirty="0"/>
          </a:p>
        </p:txBody>
      </p:sp>
      <p:sp>
        <p:nvSpPr>
          <p:cNvPr id="3" name="Content Placeholder 2"/>
          <p:cNvSpPr>
            <a:spLocks noGrp="1"/>
          </p:cNvSpPr>
          <p:nvPr>
            <p:ph idx="1"/>
          </p:nvPr>
        </p:nvSpPr>
        <p:spPr/>
        <p:txBody>
          <a:bodyPr/>
          <a:lstStyle/>
          <a:p>
            <a:r>
              <a:rPr lang="en-CA" dirty="0" smtClean="0"/>
              <a:t>Romans 3:21-31</a:t>
            </a:r>
          </a:p>
          <a:p>
            <a:pPr lvl="1"/>
            <a:r>
              <a:rPr lang="en-CA" dirty="0" smtClean="0"/>
              <a:t>Baptism isn’t boasting</a:t>
            </a:r>
          </a:p>
          <a:p>
            <a:r>
              <a:rPr lang="en-CA" dirty="0" smtClean="0"/>
              <a:t>Romans 4:1-8</a:t>
            </a:r>
          </a:p>
          <a:p>
            <a:pPr lvl="1"/>
            <a:r>
              <a:rPr lang="en-CA" dirty="0" smtClean="0"/>
              <a:t>Abraham not justified by works? What kind of works?</a:t>
            </a:r>
          </a:p>
          <a:p>
            <a:r>
              <a:rPr lang="en-CA" dirty="0" smtClean="0"/>
              <a:t>James 2:21-22</a:t>
            </a:r>
          </a:p>
          <a:p>
            <a:pPr lvl="1"/>
            <a:r>
              <a:rPr lang="en-CA" dirty="0" smtClean="0"/>
              <a:t>Abraham was justified by works</a:t>
            </a:r>
          </a:p>
        </p:txBody>
      </p:sp>
    </p:spTree>
    <p:extLst>
      <p:ext uri="{BB962C8B-B14F-4D97-AF65-F5344CB8AC3E}">
        <p14:creationId xmlns:p14="http://schemas.microsoft.com/office/powerpoint/2010/main" val="218182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 Works of Law (not justified)</a:t>
            </a:r>
            <a:endParaRPr lang="en-CA" dirty="0"/>
          </a:p>
        </p:txBody>
      </p:sp>
      <p:sp>
        <p:nvSpPr>
          <p:cNvPr id="3" name="Content Placeholder 2"/>
          <p:cNvSpPr>
            <a:spLocks noGrp="1"/>
          </p:cNvSpPr>
          <p:nvPr>
            <p:ph idx="1"/>
          </p:nvPr>
        </p:nvSpPr>
        <p:spPr/>
        <p:txBody>
          <a:bodyPr/>
          <a:lstStyle/>
          <a:p>
            <a:pPr marL="0" indent="0">
              <a:buNone/>
            </a:pPr>
            <a:r>
              <a:rPr lang="en-CA" dirty="0" smtClean="0"/>
              <a:t>knowing that a man is not justified by the works of the law but by faith in Jesus Christ, even we have believed in Christ Jesus, that we might be justified by faith in Christ and not by the works of the law; for by the works of the law no flesh shall be justified.</a:t>
            </a:r>
          </a:p>
          <a:p>
            <a:pPr marL="0" indent="0">
              <a:buNone/>
            </a:pPr>
            <a:r>
              <a:rPr lang="en-CA" dirty="0" smtClean="0"/>
              <a:t>-- Galatians 2:16</a:t>
            </a:r>
            <a:endParaRPr lang="en-CA" dirty="0"/>
          </a:p>
        </p:txBody>
      </p:sp>
    </p:spTree>
    <p:extLst>
      <p:ext uri="{BB962C8B-B14F-4D97-AF65-F5344CB8AC3E}">
        <p14:creationId xmlns:p14="http://schemas.microsoft.com/office/powerpoint/2010/main" val="1897281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 Works of Merit (not justified)</a:t>
            </a:r>
            <a:endParaRPr lang="en-CA" dirty="0"/>
          </a:p>
        </p:txBody>
      </p:sp>
      <p:sp>
        <p:nvSpPr>
          <p:cNvPr id="3" name="Content Placeholder 2"/>
          <p:cNvSpPr>
            <a:spLocks noGrp="1"/>
          </p:cNvSpPr>
          <p:nvPr>
            <p:ph idx="1"/>
          </p:nvPr>
        </p:nvSpPr>
        <p:spPr/>
        <p:txBody>
          <a:bodyPr/>
          <a:lstStyle/>
          <a:p>
            <a:pPr marL="0" indent="0">
              <a:buNone/>
            </a:pPr>
            <a:r>
              <a:rPr lang="en-CA" baseline="30000" dirty="0" smtClean="0"/>
              <a:t>8</a:t>
            </a:r>
            <a:r>
              <a:rPr lang="en-CA" dirty="0" smtClean="0"/>
              <a:t>For by grace you have been saved through faith, and that not of yourselves; it is the gift of God, </a:t>
            </a:r>
            <a:r>
              <a:rPr lang="en-CA" baseline="30000" dirty="0" smtClean="0"/>
              <a:t>9</a:t>
            </a:r>
            <a:r>
              <a:rPr lang="en-CA" dirty="0" smtClean="0"/>
              <a:t>not of works, lest anyone should boast.</a:t>
            </a:r>
          </a:p>
          <a:p>
            <a:pPr marL="0" indent="0">
              <a:buNone/>
            </a:pPr>
            <a:r>
              <a:rPr lang="en-CA" dirty="0" smtClean="0"/>
              <a:t>-- Ephesians 2:8-9</a:t>
            </a:r>
            <a:endParaRPr lang="en-CA" dirty="0"/>
          </a:p>
        </p:txBody>
      </p:sp>
    </p:spTree>
    <p:extLst>
      <p:ext uri="{BB962C8B-B14F-4D97-AF65-F5344CB8AC3E}">
        <p14:creationId xmlns:p14="http://schemas.microsoft.com/office/powerpoint/2010/main" val="1854581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 Works of Faith (justified)</a:t>
            </a:r>
            <a:endParaRPr lang="en-CA" dirty="0"/>
          </a:p>
        </p:txBody>
      </p:sp>
      <p:sp>
        <p:nvSpPr>
          <p:cNvPr id="3" name="Content Placeholder 2"/>
          <p:cNvSpPr>
            <a:spLocks noGrp="1"/>
          </p:cNvSpPr>
          <p:nvPr>
            <p:ph idx="1"/>
          </p:nvPr>
        </p:nvSpPr>
        <p:spPr/>
        <p:txBody>
          <a:bodyPr/>
          <a:lstStyle/>
          <a:p>
            <a:r>
              <a:rPr lang="en-CA" dirty="0" smtClean="0"/>
              <a:t>James 2:24</a:t>
            </a:r>
            <a:endParaRPr lang="en-CA" dirty="0"/>
          </a:p>
        </p:txBody>
      </p:sp>
    </p:spTree>
    <p:extLst>
      <p:ext uri="{BB962C8B-B14F-4D97-AF65-F5344CB8AC3E}">
        <p14:creationId xmlns:p14="http://schemas.microsoft.com/office/powerpoint/2010/main" val="812356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But Grace and Faith…</a:t>
            </a:r>
            <a:endParaRPr lang="en-CA" dirty="0"/>
          </a:p>
        </p:txBody>
      </p:sp>
      <p:sp>
        <p:nvSpPr>
          <p:cNvPr id="3" name="Content Placeholder 2"/>
          <p:cNvSpPr>
            <a:spLocks noGrp="1"/>
          </p:cNvSpPr>
          <p:nvPr>
            <p:ph idx="1"/>
          </p:nvPr>
        </p:nvSpPr>
        <p:spPr/>
        <p:txBody>
          <a:bodyPr/>
          <a:lstStyle/>
          <a:p>
            <a:r>
              <a:rPr lang="en-CA" dirty="0" smtClean="0"/>
              <a:t>Romans 5:1-2</a:t>
            </a:r>
          </a:p>
          <a:p>
            <a:pPr lvl="1"/>
            <a:r>
              <a:rPr lang="en-CA" dirty="0" smtClean="0"/>
              <a:t>Jesus is the one who provides salvation – faith and baptism are means of accessing that gift</a:t>
            </a:r>
            <a:endParaRPr lang="en-CA" dirty="0"/>
          </a:p>
        </p:txBody>
      </p:sp>
    </p:spTree>
    <p:extLst>
      <p:ext uri="{BB962C8B-B14F-4D97-AF65-F5344CB8AC3E}">
        <p14:creationId xmlns:p14="http://schemas.microsoft.com/office/powerpoint/2010/main" val="87533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Importance of Baptism</a:t>
            </a:r>
            <a:endParaRPr lang="en-CA" dirty="0"/>
          </a:p>
        </p:txBody>
      </p:sp>
      <p:sp>
        <p:nvSpPr>
          <p:cNvPr id="3" name="Content Placeholder 2"/>
          <p:cNvSpPr>
            <a:spLocks noGrp="1"/>
          </p:cNvSpPr>
          <p:nvPr>
            <p:ph idx="1"/>
          </p:nvPr>
        </p:nvSpPr>
        <p:spPr/>
        <p:txBody>
          <a:bodyPr/>
          <a:lstStyle/>
          <a:p>
            <a:r>
              <a:rPr lang="en-CA" dirty="0" smtClean="0"/>
              <a:t>Romans 6:3-4</a:t>
            </a:r>
          </a:p>
          <a:p>
            <a:pPr lvl="1"/>
            <a:r>
              <a:rPr lang="en-CA" dirty="0" smtClean="0"/>
              <a:t>Emulate Jesus’ death and resurrection with baptism</a:t>
            </a:r>
          </a:p>
          <a:p>
            <a:r>
              <a:rPr lang="en-CA" dirty="0" smtClean="0"/>
              <a:t>Romans 6:5-6</a:t>
            </a:r>
          </a:p>
          <a:p>
            <a:pPr lvl="1"/>
            <a:r>
              <a:rPr lang="en-CA" dirty="0" smtClean="0"/>
              <a:t>We are crucified with Jesus through baptism</a:t>
            </a:r>
            <a:endParaRPr lang="en-CA" dirty="0"/>
          </a:p>
        </p:txBody>
      </p:sp>
    </p:spTree>
    <p:extLst>
      <p:ext uri="{BB962C8B-B14F-4D97-AF65-F5344CB8AC3E}">
        <p14:creationId xmlns:p14="http://schemas.microsoft.com/office/powerpoint/2010/main" val="33520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330</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CHURCH: How Do We Enter The Church?</vt:lpstr>
      <vt:lpstr>Isn’t Faith Enough?</vt:lpstr>
      <vt:lpstr>Baptism Is Required</vt:lpstr>
      <vt:lpstr>But Grace and Faith…</vt:lpstr>
      <vt:lpstr>1 – Works of Law (not justified)</vt:lpstr>
      <vt:lpstr>2 – Works of Merit (not justified)</vt:lpstr>
      <vt:lpstr>3 – Works of Faith (justified)</vt:lpstr>
      <vt:lpstr>But Grace and Faith…</vt:lpstr>
      <vt:lpstr>The Importance of Baptism</vt:lpstr>
      <vt:lpstr>What About Those Not Baptized In The Bible?</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 How Do We Enter The Church</dc:title>
  <dc:creator>John Thrower</dc:creator>
  <cp:lastModifiedBy>John Thrower</cp:lastModifiedBy>
  <cp:revision>6</cp:revision>
  <dcterms:created xsi:type="dcterms:W3CDTF">2015-03-28T15:51:54Z</dcterms:created>
  <dcterms:modified xsi:type="dcterms:W3CDTF">2015-03-29T03:36:56Z</dcterms:modified>
</cp:coreProperties>
</file>