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75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32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04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61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5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46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78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0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60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3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55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43F0-2295-4FC2-95F2-4651FF3A701E}" type="datetimeFigureOut">
              <a:rPr lang="en-CA" smtClean="0"/>
              <a:t>2015-04-04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315B-3CD3-4EE3-BCBB-12A9250486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62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CHURCH:</a:t>
            </a:r>
            <a:br>
              <a:rPr lang="en-CA" dirty="0" smtClean="0"/>
            </a:br>
            <a:r>
              <a:rPr lang="en-CA" dirty="0" smtClean="0"/>
              <a:t>What Do We Do In The Church?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763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Lord’s Supper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Acts 20:7</a:t>
            </a:r>
          </a:p>
          <a:p>
            <a:pPr lvl="1"/>
            <a:r>
              <a:rPr lang="en-CA" dirty="0" smtClean="0"/>
              <a:t>Observed on the first day of the week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839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Need The Proper Conduct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Corinthians 11:17-22</a:t>
            </a:r>
          </a:p>
          <a:p>
            <a:pPr lvl="1"/>
            <a:r>
              <a:rPr lang="en-CA" dirty="0" smtClean="0"/>
              <a:t>It is more than eating</a:t>
            </a:r>
          </a:p>
          <a:p>
            <a:r>
              <a:rPr lang="en-CA" dirty="0" smtClean="0"/>
              <a:t>1 Corinthians 11:27-34</a:t>
            </a:r>
          </a:p>
          <a:p>
            <a:pPr lvl="1"/>
            <a:r>
              <a:rPr lang="en-CA" dirty="0" smtClean="0"/>
              <a:t>We must examine ourselves and partake together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89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Lord’s Supper Is An Act Of Remembrance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Luke 22:19</a:t>
            </a:r>
          </a:p>
          <a:p>
            <a:pPr lvl="1"/>
            <a:r>
              <a:rPr lang="en-CA" dirty="0" smtClean="0"/>
              <a:t>Remember Christ</a:t>
            </a:r>
          </a:p>
          <a:p>
            <a:r>
              <a:rPr lang="en-CA" dirty="0" smtClean="0"/>
              <a:t>Luke 22:19-20</a:t>
            </a:r>
          </a:p>
          <a:p>
            <a:pPr lvl="1"/>
            <a:r>
              <a:rPr lang="en-CA" dirty="0" smtClean="0"/>
              <a:t>Remember the body and blood</a:t>
            </a:r>
          </a:p>
          <a:p>
            <a:r>
              <a:rPr lang="en-CA" dirty="0" smtClean="0"/>
              <a:t>Philippians 2:8-11</a:t>
            </a:r>
          </a:p>
          <a:p>
            <a:pPr lvl="1"/>
            <a:r>
              <a:rPr lang="en-CA" dirty="0" smtClean="0"/>
              <a:t>Remember His name</a:t>
            </a:r>
          </a:p>
          <a:p>
            <a:r>
              <a:rPr lang="en-CA" dirty="0" smtClean="0"/>
              <a:t>Colossians 1:13-18</a:t>
            </a:r>
          </a:p>
          <a:p>
            <a:pPr lvl="1"/>
            <a:r>
              <a:rPr lang="en-CA" dirty="0" smtClean="0"/>
              <a:t>Remember Christ’s works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673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Lord’s Supper Is An Act Of Remembrance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Ephesians 3:14-19</a:t>
            </a:r>
          </a:p>
          <a:p>
            <a:pPr lvl="1"/>
            <a:r>
              <a:rPr lang="en-CA" dirty="0" smtClean="0"/>
              <a:t>Remember Jesus’ great love</a:t>
            </a:r>
          </a:p>
          <a:p>
            <a:r>
              <a:rPr lang="en-CA" dirty="0" smtClean="0"/>
              <a:t>2 Timothy 2:8</a:t>
            </a:r>
          </a:p>
          <a:p>
            <a:pPr lvl="1"/>
            <a:r>
              <a:rPr lang="en-CA" dirty="0" smtClean="0"/>
              <a:t>Remember that Jesus is risen</a:t>
            </a:r>
          </a:p>
          <a:p>
            <a:r>
              <a:rPr lang="en-CA" dirty="0" smtClean="0"/>
              <a:t>Hebrews 4:14-15</a:t>
            </a:r>
          </a:p>
          <a:p>
            <a:pPr lvl="1"/>
            <a:r>
              <a:rPr lang="en-CA" dirty="0" smtClean="0"/>
              <a:t>Remember that Christ is in heaven and is our High Priest</a:t>
            </a:r>
          </a:p>
          <a:p>
            <a:r>
              <a:rPr lang="en-CA" dirty="0" smtClean="0"/>
              <a:t>Ephesians 1:19-23</a:t>
            </a:r>
          </a:p>
          <a:p>
            <a:pPr lvl="1"/>
            <a:r>
              <a:rPr lang="en-CA" dirty="0" smtClean="0"/>
              <a:t>Remember that Jesus is King!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74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Lord’s Supper Is An Act Of Separation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Corinthians 10:16-22</a:t>
            </a:r>
          </a:p>
          <a:p>
            <a:pPr lvl="1"/>
            <a:r>
              <a:rPr lang="en-CA" dirty="0" smtClean="0"/>
              <a:t>The Lord’s Supper brings us closer to Christ and further from the world</a:t>
            </a:r>
          </a:p>
          <a:p>
            <a:r>
              <a:rPr lang="en-CA" dirty="0" smtClean="0"/>
              <a:t>2 Thessalonians 2:14</a:t>
            </a:r>
          </a:p>
          <a:p>
            <a:pPr lvl="1"/>
            <a:r>
              <a:rPr lang="en-CA" dirty="0" smtClean="0"/>
              <a:t>We have been called to Christ to no longer be of the world</a:t>
            </a:r>
          </a:p>
          <a:p>
            <a:r>
              <a:rPr lang="en-CA" dirty="0" smtClean="0"/>
              <a:t>Ephesians 2:14-18</a:t>
            </a:r>
          </a:p>
          <a:p>
            <a:pPr lvl="1"/>
            <a:r>
              <a:rPr lang="en-CA" dirty="0" smtClean="0"/>
              <a:t>Christ has removed the wall of separation between us and God, so that we can instead be separate from sin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47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Lord’s Supper Is A Powerful Proclamation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Corinthians 11:23-26</a:t>
            </a:r>
          </a:p>
          <a:p>
            <a:pPr lvl="1"/>
            <a:r>
              <a:rPr lang="en-CA" dirty="0" smtClean="0"/>
              <a:t>When partaking of the emblems, we are proclaiming the Lord’s death</a:t>
            </a:r>
          </a:p>
          <a:p>
            <a:r>
              <a:rPr lang="en-CA" dirty="0" smtClean="0"/>
              <a:t>1 Corinthians 15:1-4</a:t>
            </a:r>
          </a:p>
          <a:p>
            <a:pPr lvl="1"/>
            <a:r>
              <a:rPr lang="en-CA" dirty="0" smtClean="0"/>
              <a:t>We are proclaiming vital facts of the gospel</a:t>
            </a:r>
          </a:p>
          <a:p>
            <a:r>
              <a:rPr lang="en-CA" dirty="0" smtClean="0"/>
              <a:t>Romans 5:8</a:t>
            </a:r>
          </a:p>
          <a:p>
            <a:pPr lvl="1"/>
            <a:r>
              <a:rPr lang="en-CA" dirty="0" smtClean="0"/>
              <a:t>We are proclaiming that Christ died for us while we were still sinners – we proclaim His love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36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Lord’s Supper Is A Powerful Proclamation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Thessalonians 4:13-18</a:t>
            </a:r>
          </a:p>
          <a:p>
            <a:pPr lvl="1"/>
            <a:r>
              <a:rPr lang="en-CA" dirty="0" smtClean="0"/>
              <a:t>We are proclaiming that we have a live Saviour who will return for us</a:t>
            </a:r>
          </a:p>
          <a:p>
            <a:r>
              <a:rPr lang="en-CA" dirty="0" smtClean="0"/>
              <a:t>Acts 17:30-31</a:t>
            </a:r>
          </a:p>
          <a:p>
            <a:pPr lvl="1"/>
            <a:r>
              <a:rPr lang="en-CA" dirty="0" smtClean="0"/>
              <a:t>We are proclaiming that the judgement is sure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274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2752"/>
            <a:ext cx="10515600" cy="1325563"/>
          </a:xfrm>
        </p:spPr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98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CHURCH: What Do We Do In The Church?</vt:lpstr>
      <vt:lpstr>The Lord’s Supper</vt:lpstr>
      <vt:lpstr>Need The Proper Conduct</vt:lpstr>
      <vt:lpstr>The Lord’s Supper Is An Act Of Remembrance</vt:lpstr>
      <vt:lpstr>The Lord’s Supper Is An Act Of Remembrance</vt:lpstr>
      <vt:lpstr>The Lord’s Supper Is An Act Of Separation</vt:lpstr>
      <vt:lpstr>The Lord’s Supper Is A Powerful Proclamation</vt:lpstr>
      <vt:lpstr>The Lord’s Supper Is A Powerful Proclamation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CHURCH: What Do We Do In The Church?</dc:title>
  <dc:creator>John Thrower</dc:creator>
  <cp:lastModifiedBy>John Thrower</cp:lastModifiedBy>
  <cp:revision>6</cp:revision>
  <dcterms:created xsi:type="dcterms:W3CDTF">2015-04-05T01:48:58Z</dcterms:created>
  <dcterms:modified xsi:type="dcterms:W3CDTF">2015-04-05T02:45:59Z</dcterms:modified>
</cp:coreProperties>
</file>