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2CA5-ADB2-4ADD-8DC8-4F6D2962842A}" type="datetimeFigureOut">
              <a:rPr lang="en-CA" smtClean="0"/>
              <a:t>2015-04-12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FA86-B87F-44B5-A8BF-6A737E0B65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5777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2CA5-ADB2-4ADD-8DC8-4F6D2962842A}" type="datetimeFigureOut">
              <a:rPr lang="en-CA" smtClean="0"/>
              <a:t>2015-04-12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FA86-B87F-44B5-A8BF-6A737E0B65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6605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2CA5-ADB2-4ADD-8DC8-4F6D2962842A}" type="datetimeFigureOut">
              <a:rPr lang="en-CA" smtClean="0"/>
              <a:t>2015-04-12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FA86-B87F-44B5-A8BF-6A737E0B65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7158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2CA5-ADB2-4ADD-8DC8-4F6D2962842A}" type="datetimeFigureOut">
              <a:rPr lang="en-CA" smtClean="0"/>
              <a:t>2015-04-12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FA86-B87F-44B5-A8BF-6A737E0B65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082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2CA5-ADB2-4ADD-8DC8-4F6D2962842A}" type="datetimeFigureOut">
              <a:rPr lang="en-CA" smtClean="0"/>
              <a:t>2015-04-12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FA86-B87F-44B5-A8BF-6A737E0B65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906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2CA5-ADB2-4ADD-8DC8-4F6D2962842A}" type="datetimeFigureOut">
              <a:rPr lang="en-CA" smtClean="0"/>
              <a:t>2015-04-12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FA86-B87F-44B5-A8BF-6A737E0B65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6284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2CA5-ADB2-4ADD-8DC8-4F6D2962842A}" type="datetimeFigureOut">
              <a:rPr lang="en-CA" smtClean="0"/>
              <a:t>2015-04-12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FA86-B87F-44B5-A8BF-6A737E0B65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354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2CA5-ADB2-4ADD-8DC8-4F6D2962842A}" type="datetimeFigureOut">
              <a:rPr lang="en-CA" smtClean="0"/>
              <a:t>2015-04-12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FA86-B87F-44B5-A8BF-6A737E0B65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066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2CA5-ADB2-4ADD-8DC8-4F6D2962842A}" type="datetimeFigureOut">
              <a:rPr lang="en-CA" smtClean="0"/>
              <a:t>2015-04-12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FA86-B87F-44B5-A8BF-6A737E0B65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4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2CA5-ADB2-4ADD-8DC8-4F6D2962842A}" type="datetimeFigureOut">
              <a:rPr lang="en-CA" smtClean="0"/>
              <a:t>2015-04-12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FA86-B87F-44B5-A8BF-6A737E0B65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9839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2CA5-ADB2-4ADD-8DC8-4F6D2962842A}" type="datetimeFigureOut">
              <a:rPr lang="en-CA" smtClean="0"/>
              <a:t>2015-04-12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FA86-B87F-44B5-A8BF-6A737E0B65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626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D2CA5-ADB2-4ADD-8DC8-4F6D2962842A}" type="datetimeFigureOut">
              <a:rPr lang="en-CA" smtClean="0"/>
              <a:t>2015-04-12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1FA86-B87F-44B5-A8BF-6A737E0B65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039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THE CHURCH:</a:t>
            </a:r>
            <a:br>
              <a:rPr lang="en-CA" dirty="0" smtClean="0"/>
            </a:br>
            <a:r>
              <a:rPr lang="en-CA" dirty="0" smtClean="0"/>
              <a:t>What Do We Do In The Church?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Part 2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442772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Singing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Colossians 3:16</a:t>
            </a:r>
          </a:p>
          <a:p>
            <a:pPr lvl="1"/>
            <a:r>
              <a:rPr lang="en-CA" dirty="0" smtClean="0"/>
              <a:t>Teach one another with song</a:t>
            </a:r>
          </a:p>
          <a:p>
            <a:r>
              <a:rPr lang="en-CA" dirty="0" smtClean="0"/>
              <a:t>Ephesians 5:18-19</a:t>
            </a:r>
          </a:p>
          <a:p>
            <a:pPr lvl="1"/>
            <a:r>
              <a:rPr lang="en-CA" dirty="0" smtClean="0"/>
              <a:t>Speak to one another in song</a:t>
            </a:r>
          </a:p>
          <a:p>
            <a:r>
              <a:rPr lang="en-CA" dirty="0" smtClean="0"/>
              <a:t>James 5:13</a:t>
            </a:r>
          </a:p>
          <a:p>
            <a:pPr lvl="1"/>
            <a:r>
              <a:rPr lang="en-CA" dirty="0" smtClean="0"/>
              <a:t>If we are joyful, let’s sing!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120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Praying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Acts 1:13-14</a:t>
            </a:r>
          </a:p>
          <a:p>
            <a:pPr lvl="1"/>
            <a:r>
              <a:rPr lang="en-CA" dirty="0" smtClean="0"/>
              <a:t>Pray together</a:t>
            </a:r>
          </a:p>
          <a:p>
            <a:r>
              <a:rPr lang="en-CA" dirty="0" smtClean="0"/>
              <a:t>Acts 2:42</a:t>
            </a:r>
          </a:p>
          <a:p>
            <a:pPr lvl="1"/>
            <a:r>
              <a:rPr lang="en-CA" dirty="0" smtClean="0"/>
              <a:t>Break bread and pray</a:t>
            </a:r>
          </a:p>
          <a:p>
            <a:r>
              <a:rPr lang="en-CA" dirty="0" smtClean="0"/>
              <a:t>Acts 12:5</a:t>
            </a:r>
          </a:p>
          <a:p>
            <a:pPr lvl="1"/>
            <a:r>
              <a:rPr lang="en-CA" dirty="0" smtClean="0"/>
              <a:t>The church should pray for others</a:t>
            </a:r>
          </a:p>
        </p:txBody>
      </p:sp>
    </p:spTree>
    <p:extLst>
      <p:ext uri="{BB962C8B-B14F-4D97-AF65-F5344CB8AC3E}">
        <p14:creationId xmlns:p14="http://schemas.microsoft.com/office/powerpoint/2010/main" val="44027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Collection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 Corinthians 16:1-2</a:t>
            </a:r>
          </a:p>
          <a:p>
            <a:pPr lvl="1"/>
            <a:r>
              <a:rPr lang="en-CA" dirty="0" smtClean="0"/>
              <a:t>Lay aside on the first day of the week</a:t>
            </a:r>
          </a:p>
          <a:p>
            <a:r>
              <a:rPr lang="en-CA" dirty="0" smtClean="0"/>
              <a:t>2 Corinthians 9:6-7</a:t>
            </a:r>
          </a:p>
          <a:p>
            <a:pPr lvl="1"/>
            <a:r>
              <a:rPr lang="en-CA" dirty="0" smtClean="0"/>
              <a:t>God loves a cheerful giver</a:t>
            </a:r>
          </a:p>
        </p:txBody>
      </p:sp>
    </p:spTree>
    <p:extLst>
      <p:ext uri="{BB962C8B-B14F-4D97-AF65-F5344CB8AC3E}">
        <p14:creationId xmlns:p14="http://schemas.microsoft.com/office/powerpoint/2010/main" val="106955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Teaching/Studying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Romans 10:17</a:t>
            </a:r>
          </a:p>
          <a:p>
            <a:pPr lvl="1"/>
            <a:r>
              <a:rPr lang="en-CA" dirty="0" smtClean="0"/>
              <a:t>Need to hear the message</a:t>
            </a:r>
          </a:p>
          <a:p>
            <a:r>
              <a:rPr lang="en-CA" dirty="0" smtClean="0"/>
              <a:t>Acts 20:7</a:t>
            </a:r>
          </a:p>
          <a:p>
            <a:pPr lvl="1"/>
            <a:r>
              <a:rPr lang="en-CA" dirty="0" smtClean="0"/>
              <a:t>Gather together and hear/deliver a message</a:t>
            </a:r>
          </a:p>
          <a:p>
            <a:r>
              <a:rPr lang="en-CA" dirty="0" smtClean="0"/>
              <a:t>Acts 17:10-11</a:t>
            </a:r>
          </a:p>
          <a:p>
            <a:pPr lvl="1"/>
            <a:r>
              <a:rPr lang="en-CA" dirty="0" smtClean="0"/>
              <a:t>Don’t just listen: study!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3629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Conclusion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 Timothy 4:12-16</a:t>
            </a:r>
          </a:p>
          <a:p>
            <a:r>
              <a:rPr lang="en-CA" dirty="0" smtClean="0"/>
              <a:t>Revelations 19:6-7; 22:3</a:t>
            </a:r>
          </a:p>
        </p:txBody>
      </p:sp>
    </p:spTree>
    <p:extLst>
      <p:ext uri="{BB962C8B-B14F-4D97-AF65-F5344CB8AC3E}">
        <p14:creationId xmlns:p14="http://schemas.microsoft.com/office/powerpoint/2010/main" val="153403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103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THE CHURCH: What Do We Do In The Church?</vt:lpstr>
      <vt:lpstr>Singing</vt:lpstr>
      <vt:lpstr>Praying</vt:lpstr>
      <vt:lpstr>Collection</vt:lpstr>
      <vt:lpstr>Teaching/Studying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Thrower</dc:creator>
  <cp:lastModifiedBy>John Thrower</cp:lastModifiedBy>
  <cp:revision>2</cp:revision>
  <dcterms:created xsi:type="dcterms:W3CDTF">2015-04-12T04:29:42Z</dcterms:created>
  <dcterms:modified xsi:type="dcterms:W3CDTF">2015-04-12T04:39:08Z</dcterms:modified>
</cp:coreProperties>
</file>