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03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77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154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01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4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98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3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44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06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48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C03C-4481-4054-901E-A8B717B887A5}" type="datetimeFigureOut">
              <a:rPr lang="en-CA" smtClean="0"/>
              <a:t>2015-04-25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C66C-2B93-4B6D-889A-BF2026C86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8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CHURCH:</a:t>
            </a:r>
            <a:br>
              <a:rPr lang="en-CA" dirty="0" smtClean="0"/>
            </a:br>
            <a:r>
              <a:rPr lang="en-CA" dirty="0" smtClean="0"/>
              <a:t>Wrap Up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7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Odds and Ends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Matthew 18:20</a:t>
            </a:r>
          </a:p>
          <a:p>
            <a:pPr lvl="1"/>
            <a:r>
              <a:rPr lang="en-CA" dirty="0" smtClean="0"/>
              <a:t>Christ meets with us</a:t>
            </a:r>
          </a:p>
          <a:p>
            <a:r>
              <a:rPr lang="en-CA" dirty="0" smtClean="0"/>
              <a:t>Matthew 16:18</a:t>
            </a:r>
          </a:p>
          <a:p>
            <a:pPr lvl="1"/>
            <a:r>
              <a:rPr lang="en-CA" dirty="0" smtClean="0"/>
              <a:t>Christ came to create His church</a:t>
            </a:r>
          </a:p>
          <a:p>
            <a:r>
              <a:rPr lang="en-CA" dirty="0" smtClean="0"/>
              <a:t>Ephesians 5:25</a:t>
            </a:r>
          </a:p>
          <a:p>
            <a:pPr lvl="1"/>
            <a:r>
              <a:rPr lang="en-CA" dirty="0" smtClean="0"/>
              <a:t>Jesus loves His church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587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Church?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16:5</a:t>
            </a:r>
          </a:p>
          <a:p>
            <a:pPr lvl="1"/>
            <a:r>
              <a:rPr lang="en-CA" dirty="0" smtClean="0"/>
              <a:t>We are the church</a:t>
            </a:r>
          </a:p>
          <a:p>
            <a:r>
              <a:rPr lang="en-CA" dirty="0" smtClean="0"/>
              <a:t>Ephesians 1:22-23</a:t>
            </a:r>
          </a:p>
          <a:p>
            <a:pPr lvl="1"/>
            <a:r>
              <a:rPr lang="en-CA" dirty="0" smtClean="0"/>
              <a:t>Jesus is head of the church</a:t>
            </a:r>
          </a:p>
        </p:txBody>
      </p:sp>
    </p:spTree>
    <p:extLst>
      <p:ext uri="{BB962C8B-B14F-4D97-AF65-F5344CB8AC3E}">
        <p14:creationId xmlns:p14="http://schemas.microsoft.com/office/powerpoint/2010/main" val="23974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we get in the Church?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Romans 10:14-17</a:t>
            </a:r>
          </a:p>
          <a:p>
            <a:pPr lvl="1"/>
            <a:r>
              <a:rPr lang="en-CA" dirty="0" smtClean="0"/>
              <a:t>Hear the word</a:t>
            </a:r>
          </a:p>
          <a:p>
            <a:r>
              <a:rPr lang="en-CA" dirty="0" smtClean="0"/>
              <a:t>Romans 10:8-9</a:t>
            </a:r>
          </a:p>
          <a:p>
            <a:pPr lvl="1"/>
            <a:r>
              <a:rPr lang="en-CA" dirty="0" smtClean="0"/>
              <a:t>Believe in Christ and confess Him</a:t>
            </a:r>
          </a:p>
          <a:p>
            <a:r>
              <a:rPr lang="en-CA" dirty="0" smtClean="0"/>
              <a:t>Acts 2:37-39</a:t>
            </a:r>
          </a:p>
          <a:p>
            <a:pPr lvl="1"/>
            <a:r>
              <a:rPr lang="en-CA" dirty="0" smtClean="0"/>
              <a:t>Repent and be baptized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855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we do in the Church?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1658"/>
          </a:xfrm>
        </p:spPr>
        <p:txBody>
          <a:bodyPr>
            <a:normAutofit/>
          </a:bodyPr>
          <a:lstStyle/>
          <a:p>
            <a:r>
              <a:rPr lang="en-CA" dirty="0" smtClean="0"/>
              <a:t>Acts 20:7</a:t>
            </a:r>
          </a:p>
          <a:p>
            <a:pPr lvl="1"/>
            <a:r>
              <a:rPr lang="en-CA" dirty="0" smtClean="0"/>
              <a:t>The Lord’s Supper</a:t>
            </a:r>
          </a:p>
          <a:p>
            <a:r>
              <a:rPr lang="en-CA" dirty="0" smtClean="0"/>
              <a:t>Colossians 3:16</a:t>
            </a:r>
          </a:p>
          <a:p>
            <a:pPr lvl="1"/>
            <a:r>
              <a:rPr lang="en-CA" dirty="0" smtClean="0"/>
              <a:t>Singing and praising</a:t>
            </a:r>
          </a:p>
          <a:p>
            <a:r>
              <a:rPr lang="en-CA" dirty="0" smtClean="0"/>
              <a:t>Acts 1:13-14</a:t>
            </a:r>
          </a:p>
          <a:p>
            <a:pPr lvl="1"/>
            <a:r>
              <a:rPr lang="en-CA" dirty="0" smtClean="0"/>
              <a:t>Pray</a:t>
            </a:r>
          </a:p>
          <a:p>
            <a:r>
              <a:rPr lang="en-CA" dirty="0" smtClean="0"/>
              <a:t>Collection and teaching/learning:</a:t>
            </a:r>
          </a:p>
          <a:p>
            <a:pPr lvl="1"/>
            <a:r>
              <a:rPr lang="en-CA" dirty="0" smtClean="0"/>
              <a:t>1 Corinthians 16:1-2</a:t>
            </a:r>
          </a:p>
          <a:p>
            <a:pPr lvl="1"/>
            <a:r>
              <a:rPr lang="en-CA" dirty="0" smtClean="0"/>
              <a:t>Acts 17:10-11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21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Corinthians 8:3</a:t>
            </a:r>
          </a:p>
          <a:p>
            <a:pPr lvl="1"/>
            <a:r>
              <a:rPr lang="en-CA" dirty="0" smtClean="0"/>
              <a:t>God knows His people</a:t>
            </a:r>
          </a:p>
          <a:p>
            <a:r>
              <a:rPr lang="en-CA" dirty="0" smtClean="0"/>
              <a:t>John 10:14</a:t>
            </a:r>
          </a:p>
          <a:p>
            <a:pPr lvl="1"/>
            <a:r>
              <a:rPr lang="en-CA" dirty="0" smtClean="0"/>
              <a:t>Jesus knows His people</a:t>
            </a:r>
          </a:p>
        </p:txBody>
      </p:sp>
    </p:spTree>
    <p:extLst>
      <p:ext uri="{BB962C8B-B14F-4D97-AF65-F5344CB8AC3E}">
        <p14:creationId xmlns:p14="http://schemas.microsoft.com/office/powerpoint/2010/main" val="160962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CHURCH: Wrap Up</vt:lpstr>
      <vt:lpstr>Odds and Ends</vt:lpstr>
      <vt:lpstr>What is the Church?</vt:lpstr>
      <vt:lpstr>How do we get in the Church?</vt:lpstr>
      <vt:lpstr>What do we do in the Church?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CHURCH: Wrap Up</dc:title>
  <dc:creator>John Thrower</dc:creator>
  <cp:lastModifiedBy>John Thrower</cp:lastModifiedBy>
  <cp:revision>4</cp:revision>
  <dcterms:created xsi:type="dcterms:W3CDTF">2015-04-25T21:56:05Z</dcterms:created>
  <dcterms:modified xsi:type="dcterms:W3CDTF">2015-04-25T22:07:27Z</dcterms:modified>
</cp:coreProperties>
</file>