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497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08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19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654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315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11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125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041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863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00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215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6426-D5D4-4E2A-A0C1-6C4969C0C964}" type="datetimeFigureOut">
              <a:rPr lang="en-CA" smtClean="0"/>
              <a:t>2015-01-17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6B2C-A79A-424E-9FF8-8B7C576691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56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Our Great Joy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3200" dirty="0" smtClean="0"/>
              <a:t>1 Peter 1:3-9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CA" sz="2800" dirty="0" smtClean="0"/>
              <a:t>Rejoice in the living hope found in Jesus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2066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Reasons for Rejoicing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Begotten/born again</a:t>
            </a:r>
          </a:p>
          <a:p>
            <a:r>
              <a:rPr lang="en-CA" dirty="0" smtClean="0"/>
              <a:t>1 Corinthians 1:30</a:t>
            </a:r>
          </a:p>
          <a:p>
            <a:pPr lvl="1"/>
            <a:r>
              <a:rPr lang="en-CA" dirty="0" smtClean="0"/>
              <a:t>We are sanctified by Jesus</a:t>
            </a:r>
          </a:p>
          <a:p>
            <a:r>
              <a:rPr lang="en-CA" dirty="0" smtClean="0"/>
              <a:t>Ephesians 1:3-6</a:t>
            </a:r>
          </a:p>
          <a:p>
            <a:pPr lvl="1"/>
            <a:r>
              <a:rPr lang="en-CA" dirty="0" smtClean="0"/>
              <a:t>We became a part of God’s family</a:t>
            </a:r>
          </a:p>
          <a:p>
            <a:pPr lvl="1"/>
            <a:r>
              <a:rPr lang="en-CA" dirty="0" smtClean="0"/>
              <a:t>We are made acceptable =  saved!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699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Does This Joy Do for Us?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Helps us overcome trials</a:t>
            </a:r>
          </a:p>
          <a:p>
            <a:r>
              <a:rPr lang="en-CA" dirty="0" smtClean="0"/>
              <a:t>1 Peter 4:12-13</a:t>
            </a:r>
          </a:p>
          <a:p>
            <a:r>
              <a:rPr lang="en-CA" dirty="0" smtClean="0"/>
              <a:t>Acts 5:40-41</a:t>
            </a:r>
          </a:p>
          <a:p>
            <a:r>
              <a:rPr lang="en-CA" dirty="0" smtClean="0"/>
              <a:t>Romans 5:1-4 + James 1:2-4, 12</a:t>
            </a:r>
          </a:p>
        </p:txBody>
      </p:sp>
    </p:spTree>
    <p:extLst>
      <p:ext uri="{BB962C8B-B14F-4D97-AF65-F5344CB8AC3E}">
        <p14:creationId xmlns:p14="http://schemas.microsoft.com/office/powerpoint/2010/main" val="232268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Obtaining “Inexpressible Joy”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Love Jesus</a:t>
            </a:r>
          </a:p>
          <a:p>
            <a:pPr lvl="1"/>
            <a:r>
              <a:rPr lang="en-CA" dirty="0" smtClean="0"/>
              <a:t>Philippians 4:4</a:t>
            </a:r>
          </a:p>
          <a:p>
            <a:pPr lvl="1"/>
            <a:r>
              <a:rPr lang="en-CA" dirty="0" smtClean="0"/>
              <a:t>John 14:23</a:t>
            </a:r>
          </a:p>
          <a:p>
            <a:pPr lvl="1"/>
            <a:r>
              <a:rPr lang="en-CA" dirty="0" smtClean="0"/>
              <a:t>John 15:11; 16:33</a:t>
            </a:r>
          </a:p>
          <a:p>
            <a:r>
              <a:rPr lang="en-CA" dirty="0" smtClean="0"/>
              <a:t>Believe in Jesus</a:t>
            </a:r>
          </a:p>
          <a:p>
            <a:pPr lvl="1"/>
            <a:r>
              <a:rPr lang="en-CA" dirty="0" smtClean="0"/>
              <a:t>Romans 10:17</a:t>
            </a:r>
          </a:p>
          <a:p>
            <a:pPr lvl="1"/>
            <a:r>
              <a:rPr lang="en-CA" dirty="0" smtClean="0"/>
              <a:t>John 14:15 says, </a:t>
            </a:r>
            <a:r>
              <a:rPr lang="en-CA" i="1" dirty="0" smtClean="0"/>
              <a:t>If you love Me, keep My commandments.</a:t>
            </a:r>
            <a:endParaRPr lang="en-CA" dirty="0" smtClean="0"/>
          </a:p>
          <a:p>
            <a:r>
              <a:rPr lang="en-CA" dirty="0" smtClean="0"/>
              <a:t>Luke 6:46-49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997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102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Our Great Joy</vt:lpstr>
      <vt:lpstr>Reasons for Rejoicing</vt:lpstr>
      <vt:lpstr>What Does This Joy Do for Us?</vt:lpstr>
      <vt:lpstr>Obtaining “Inexpressible Joy”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Great Joy</dc:title>
  <dc:creator>John Thrower</dc:creator>
  <cp:lastModifiedBy>John Thrower</cp:lastModifiedBy>
  <cp:revision>3</cp:revision>
  <dcterms:created xsi:type="dcterms:W3CDTF">2015-01-18T02:43:07Z</dcterms:created>
  <dcterms:modified xsi:type="dcterms:W3CDTF">2015-01-18T02:56:35Z</dcterms:modified>
</cp:coreProperties>
</file>