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0118-3367-4FF7-9B6A-9CD396D2BFC0}" type="datetimeFigureOut">
              <a:rPr lang="en-CA" smtClean="0"/>
              <a:t>2015-05-09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AA3E9-CC3E-458C-9845-5F980B5C59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6577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0118-3367-4FF7-9B6A-9CD396D2BFC0}" type="datetimeFigureOut">
              <a:rPr lang="en-CA" smtClean="0"/>
              <a:t>2015-05-09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AA3E9-CC3E-458C-9845-5F980B5C59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3999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0118-3367-4FF7-9B6A-9CD396D2BFC0}" type="datetimeFigureOut">
              <a:rPr lang="en-CA" smtClean="0"/>
              <a:t>2015-05-09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AA3E9-CC3E-458C-9845-5F980B5C59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8098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0118-3367-4FF7-9B6A-9CD396D2BFC0}" type="datetimeFigureOut">
              <a:rPr lang="en-CA" smtClean="0"/>
              <a:t>2015-05-09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AA3E9-CC3E-458C-9845-5F980B5C59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8598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0118-3367-4FF7-9B6A-9CD396D2BFC0}" type="datetimeFigureOut">
              <a:rPr lang="en-CA" smtClean="0"/>
              <a:t>2015-05-09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AA3E9-CC3E-458C-9845-5F980B5C59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3344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0118-3367-4FF7-9B6A-9CD396D2BFC0}" type="datetimeFigureOut">
              <a:rPr lang="en-CA" smtClean="0"/>
              <a:t>2015-05-09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AA3E9-CC3E-458C-9845-5F980B5C59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5441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0118-3367-4FF7-9B6A-9CD396D2BFC0}" type="datetimeFigureOut">
              <a:rPr lang="en-CA" smtClean="0"/>
              <a:t>2015-05-09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AA3E9-CC3E-458C-9845-5F980B5C59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2510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0118-3367-4FF7-9B6A-9CD396D2BFC0}" type="datetimeFigureOut">
              <a:rPr lang="en-CA" smtClean="0"/>
              <a:t>2015-05-09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AA3E9-CC3E-458C-9845-5F980B5C59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3323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0118-3367-4FF7-9B6A-9CD396D2BFC0}" type="datetimeFigureOut">
              <a:rPr lang="en-CA" smtClean="0"/>
              <a:t>2015-05-09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AA3E9-CC3E-458C-9845-5F980B5C59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113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0118-3367-4FF7-9B6A-9CD396D2BFC0}" type="datetimeFigureOut">
              <a:rPr lang="en-CA" smtClean="0"/>
              <a:t>2015-05-09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AA3E9-CC3E-458C-9845-5F980B5C59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5392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0118-3367-4FF7-9B6A-9CD396D2BFC0}" type="datetimeFigureOut">
              <a:rPr lang="en-CA" smtClean="0"/>
              <a:t>2015-05-09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AA3E9-CC3E-458C-9845-5F980B5C59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0377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60118-3367-4FF7-9B6A-9CD396D2BFC0}" type="datetimeFigureOut">
              <a:rPr lang="en-CA" smtClean="0"/>
              <a:t>2015-05-09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AA3E9-CC3E-458C-9845-5F980B5C59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0914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Predestination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6332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Predestination Is Real!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Romans 8:29-30</a:t>
            </a:r>
          </a:p>
          <a:p>
            <a:pPr lvl="1"/>
            <a:r>
              <a:rPr lang="en-CA" dirty="0" smtClean="0"/>
              <a:t>The predestined are to follow Jesus and will be glorified</a:t>
            </a:r>
          </a:p>
          <a:p>
            <a:r>
              <a:rPr lang="en-CA" dirty="0" smtClean="0"/>
              <a:t>Ephesians 1:5, 11</a:t>
            </a:r>
          </a:p>
          <a:p>
            <a:pPr lvl="1"/>
            <a:r>
              <a:rPr lang="en-CA" dirty="0" smtClean="0"/>
              <a:t>The predestined to be adopted as children of God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97924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Predestination Is Real!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Luke 18:7</a:t>
            </a:r>
          </a:p>
          <a:p>
            <a:pPr lvl="1"/>
            <a:r>
              <a:rPr lang="en-CA" dirty="0" smtClean="0"/>
              <a:t>Elect = God’s chosen people</a:t>
            </a:r>
          </a:p>
          <a:p>
            <a:r>
              <a:rPr lang="en-CA" dirty="0" smtClean="0"/>
              <a:t>Romans 8:33</a:t>
            </a:r>
          </a:p>
          <a:p>
            <a:pPr lvl="1"/>
            <a:r>
              <a:rPr lang="en-CA" dirty="0" smtClean="0"/>
              <a:t>No one can stand against God’s elect</a:t>
            </a:r>
          </a:p>
          <a:p>
            <a:r>
              <a:rPr lang="en-CA" dirty="0" smtClean="0"/>
              <a:t>Colossians 3:12-13</a:t>
            </a:r>
          </a:p>
          <a:p>
            <a:pPr lvl="1"/>
            <a:r>
              <a:rPr lang="en-CA" dirty="0" smtClean="0"/>
              <a:t>The elect have obligations</a:t>
            </a:r>
          </a:p>
        </p:txBody>
      </p:sp>
    </p:spTree>
    <p:extLst>
      <p:ext uri="{BB962C8B-B14F-4D97-AF65-F5344CB8AC3E}">
        <p14:creationId xmlns:p14="http://schemas.microsoft.com/office/powerpoint/2010/main" val="3945844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Contradiction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Romans 2:11</a:t>
            </a:r>
          </a:p>
          <a:p>
            <a:pPr lvl="1"/>
            <a:r>
              <a:rPr lang="en-CA" dirty="0" smtClean="0"/>
              <a:t>No partiality = God doesn’t select some and leave behind others</a:t>
            </a:r>
          </a:p>
          <a:p>
            <a:r>
              <a:rPr lang="en-CA" dirty="0" smtClean="0"/>
              <a:t>John 3:15-16</a:t>
            </a:r>
          </a:p>
          <a:p>
            <a:pPr lvl="1"/>
            <a:r>
              <a:rPr lang="en-CA" u="sng" dirty="0" smtClean="0"/>
              <a:t>Whoever</a:t>
            </a:r>
            <a:r>
              <a:rPr lang="en-CA" dirty="0" smtClean="0"/>
              <a:t>: whatever person; anyone that</a:t>
            </a:r>
          </a:p>
          <a:p>
            <a:r>
              <a:rPr lang="en-CA" dirty="0" smtClean="0"/>
              <a:t>2 Peter 3:9</a:t>
            </a:r>
          </a:p>
          <a:p>
            <a:pPr lvl="1"/>
            <a:r>
              <a:rPr lang="en-CA" dirty="0" smtClean="0"/>
              <a:t>God doesn’t want anyone to be lost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07374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Choice Is Real!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Matthew 16:24</a:t>
            </a:r>
          </a:p>
          <a:p>
            <a:pPr lvl="1"/>
            <a:r>
              <a:rPr lang="en-CA" dirty="0" smtClean="0"/>
              <a:t>“IF” = conditional = choice</a:t>
            </a:r>
          </a:p>
          <a:p>
            <a:r>
              <a:rPr lang="en-CA" dirty="0" smtClean="0"/>
              <a:t>1 John 3:20</a:t>
            </a:r>
          </a:p>
          <a:p>
            <a:pPr lvl="1"/>
            <a:r>
              <a:rPr lang="en-CA" dirty="0" smtClean="0"/>
              <a:t>God is all-knowing and choice is still available</a:t>
            </a:r>
          </a:p>
          <a:p>
            <a:r>
              <a:rPr lang="en-CA" dirty="0" smtClean="0"/>
              <a:t>2 Peter 3:8 says, </a:t>
            </a:r>
            <a:r>
              <a:rPr lang="en-CA" i="1" dirty="0" smtClean="0"/>
              <a:t>But, beloved, do not forget this one thing, that with the Lord one day is as a thousand years, and a thousand years as one day.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49912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 What Does It Mean?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Ephesians 1:4</a:t>
            </a:r>
          </a:p>
          <a:p>
            <a:pPr lvl="1"/>
            <a:r>
              <a:rPr lang="en-CA" dirty="0" smtClean="0"/>
              <a:t>Those in Christ are chosen</a:t>
            </a:r>
          </a:p>
          <a:p>
            <a:r>
              <a:rPr lang="en-CA" dirty="0" smtClean="0"/>
              <a:t>Matthew 12:49-50</a:t>
            </a:r>
          </a:p>
          <a:p>
            <a:pPr lvl="1"/>
            <a:r>
              <a:rPr lang="en-CA" dirty="0" smtClean="0"/>
              <a:t>Anyone can enter God’s family</a:t>
            </a:r>
          </a:p>
          <a:p>
            <a:r>
              <a:rPr lang="en-CA" dirty="0" smtClean="0"/>
              <a:t>Ephesians 1:11-14</a:t>
            </a:r>
          </a:p>
          <a:p>
            <a:pPr lvl="1"/>
            <a:r>
              <a:rPr lang="en-CA" dirty="0" smtClean="0"/>
              <a:t>We </a:t>
            </a:r>
            <a:r>
              <a:rPr lang="en-CA" b="1" dirty="0" smtClean="0"/>
              <a:t>obtain</a:t>
            </a:r>
            <a:r>
              <a:rPr lang="en-CA" dirty="0" smtClean="0"/>
              <a:t> the inheritance through Christ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3280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 What Does It Mean?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Colossians 3:12-13; 1:1-2</a:t>
            </a:r>
          </a:p>
          <a:p>
            <a:pPr lvl="1"/>
            <a:r>
              <a:rPr lang="en-CA" dirty="0" smtClean="0"/>
              <a:t>Paul was writing to faithful, followers of Jesus and referred to them as the elect</a:t>
            </a:r>
          </a:p>
          <a:p>
            <a:r>
              <a:rPr lang="en-CA" dirty="0" smtClean="0"/>
              <a:t>James 2:5</a:t>
            </a:r>
          </a:p>
          <a:p>
            <a:pPr lvl="1"/>
            <a:r>
              <a:rPr lang="en-CA" dirty="0" smtClean="0"/>
              <a:t>The promise is for all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23261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Final Thoughts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2 Peter 1:10-11</a:t>
            </a:r>
          </a:p>
          <a:p>
            <a:pPr lvl="1"/>
            <a:r>
              <a:rPr lang="en-CA" b="1" dirty="0" smtClean="0"/>
              <a:t>We </a:t>
            </a:r>
            <a:r>
              <a:rPr lang="en-CA" dirty="0" smtClean="0"/>
              <a:t>must make our election </a:t>
            </a:r>
            <a:r>
              <a:rPr lang="en-CA" b="1" dirty="0" smtClean="0"/>
              <a:t>sure</a:t>
            </a:r>
            <a:endParaRPr lang="en-CA" dirty="0" smtClean="0"/>
          </a:p>
          <a:p>
            <a:r>
              <a:rPr lang="en-CA" dirty="0" smtClean="0"/>
              <a:t>Mark 16:16</a:t>
            </a:r>
          </a:p>
          <a:p>
            <a:pPr lvl="1"/>
            <a:r>
              <a:rPr lang="en-CA" b="1" dirty="0" smtClean="0"/>
              <a:t>Anyone</a:t>
            </a:r>
            <a:r>
              <a:rPr lang="en-CA" dirty="0" smtClean="0"/>
              <a:t>…</a:t>
            </a:r>
          </a:p>
          <a:p>
            <a:r>
              <a:rPr lang="en-CA" dirty="0" smtClean="0"/>
              <a:t>Romans 1:16</a:t>
            </a:r>
          </a:p>
          <a:p>
            <a:pPr lvl="1"/>
            <a:r>
              <a:rPr lang="en-CA" dirty="0" smtClean="0"/>
              <a:t>The gospel is for all!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23414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234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Predestination</vt:lpstr>
      <vt:lpstr>Predestination Is Real!</vt:lpstr>
      <vt:lpstr>Predestination Is Real!</vt:lpstr>
      <vt:lpstr>The Contradiction</vt:lpstr>
      <vt:lpstr>Choice Is Real!</vt:lpstr>
      <vt:lpstr>So What Does It Mean?</vt:lpstr>
      <vt:lpstr>So What Does It Mean?</vt:lpstr>
      <vt:lpstr>Final Thoughts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Predestination</dc:title>
  <dc:creator>John Thrower</dc:creator>
  <cp:lastModifiedBy>John Thrower</cp:lastModifiedBy>
  <cp:revision>4</cp:revision>
  <dcterms:created xsi:type="dcterms:W3CDTF">2015-05-10T01:32:50Z</dcterms:created>
  <dcterms:modified xsi:type="dcterms:W3CDTF">2015-05-10T02:02:36Z</dcterms:modified>
</cp:coreProperties>
</file>