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02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0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07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13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21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84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375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841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47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771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682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438C4-8223-44DB-9670-9A570765F878}" type="datetimeFigureOut">
              <a:rPr lang="en-CA" smtClean="0"/>
              <a:t>2015-05-17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B4368-32D1-4633-B976-18FA4A1EE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367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Once Saved, Always Saved?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93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Accepting Christ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Philippians 2:5</a:t>
            </a:r>
          </a:p>
          <a:p>
            <a:pPr lvl="1"/>
            <a:r>
              <a:rPr lang="en-CA" dirty="0" smtClean="0"/>
              <a:t>We must also agree with Christ</a:t>
            </a:r>
          </a:p>
          <a:p>
            <a:r>
              <a:rPr lang="en-CA" dirty="0" smtClean="0"/>
              <a:t>James 2:19-20</a:t>
            </a:r>
          </a:p>
          <a:p>
            <a:pPr lvl="1"/>
            <a:r>
              <a:rPr lang="en-CA" dirty="0" smtClean="0"/>
              <a:t>Faith alone isn’t enough</a:t>
            </a:r>
          </a:p>
          <a:p>
            <a:r>
              <a:rPr lang="en-CA" dirty="0" smtClean="0"/>
              <a:t>Acts 19:13-15</a:t>
            </a:r>
          </a:p>
          <a:p>
            <a:pPr lvl="1"/>
            <a:r>
              <a:rPr lang="en-CA" dirty="0" smtClean="0"/>
              <a:t>Cannot go through the motions and just “call on the name of the Lord”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724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Gift Is Eternal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John 2:25</a:t>
            </a:r>
          </a:p>
          <a:p>
            <a:pPr lvl="1"/>
            <a:r>
              <a:rPr lang="en-CA" dirty="0" smtClean="0"/>
              <a:t>The promise is eternal</a:t>
            </a:r>
          </a:p>
          <a:p>
            <a:r>
              <a:rPr lang="en-CA" dirty="0" smtClean="0"/>
              <a:t>1 Peter 1:23</a:t>
            </a:r>
          </a:p>
          <a:p>
            <a:pPr lvl="1"/>
            <a:r>
              <a:rPr lang="en-CA" dirty="0" smtClean="0"/>
              <a:t>Christ is incorruptible, we are not</a:t>
            </a:r>
          </a:p>
          <a:p>
            <a:r>
              <a:rPr lang="en-CA" dirty="0" smtClean="0"/>
              <a:t>John 15:1-2</a:t>
            </a:r>
          </a:p>
          <a:p>
            <a:pPr lvl="1"/>
            <a:r>
              <a:rPr lang="en-CA" dirty="0" smtClean="0"/>
              <a:t>Fruitless branches in Christ will be taken away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687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Verses in “Support” of OSAS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John 10:27-29</a:t>
            </a:r>
          </a:p>
          <a:p>
            <a:pPr lvl="1"/>
            <a:r>
              <a:rPr lang="en-CA" dirty="0" smtClean="0"/>
              <a:t>No one can snatch us away, but we can leave (it is in our control)</a:t>
            </a:r>
          </a:p>
          <a:p>
            <a:r>
              <a:rPr lang="en-CA" dirty="0" smtClean="0"/>
              <a:t>Ephesians 1:13-14</a:t>
            </a:r>
          </a:p>
          <a:p>
            <a:pPr lvl="1"/>
            <a:r>
              <a:rPr lang="en-CA" dirty="0" smtClean="0"/>
              <a:t>The Holy Spirit is our guarantee, but we do not read that we cannot lose the Holy Spirit</a:t>
            </a:r>
          </a:p>
          <a:p>
            <a:r>
              <a:rPr lang="en-CA" dirty="0" smtClean="0"/>
              <a:t>Romans 8:38-39</a:t>
            </a:r>
          </a:p>
          <a:p>
            <a:pPr lvl="1"/>
            <a:r>
              <a:rPr lang="en-CA" dirty="0" smtClean="0"/>
              <a:t>Outside forces can not remove us from God, but what about internal forces (our own choices)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62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Verses Against OSAS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1 Corinthians 9:27</a:t>
            </a:r>
          </a:p>
          <a:p>
            <a:pPr lvl="1"/>
            <a:r>
              <a:rPr lang="en-CA" dirty="0" smtClean="0"/>
              <a:t>Without discipline we can be disqualified</a:t>
            </a:r>
          </a:p>
          <a:p>
            <a:r>
              <a:rPr lang="en-CA" dirty="0" smtClean="0"/>
              <a:t>John 15:1-2, 6, 10</a:t>
            </a:r>
          </a:p>
          <a:p>
            <a:pPr lvl="1"/>
            <a:r>
              <a:rPr lang="en-CA" dirty="0" smtClean="0"/>
              <a:t>We are cast out if we don’t abide in Jesus (by keeping commandments)</a:t>
            </a:r>
          </a:p>
          <a:p>
            <a:r>
              <a:rPr lang="en-CA" dirty="0" smtClean="0"/>
              <a:t>Matthew 24:13</a:t>
            </a:r>
          </a:p>
          <a:p>
            <a:pPr lvl="1"/>
            <a:r>
              <a:rPr lang="en-CA" dirty="0" smtClean="0"/>
              <a:t>To be saved we must </a:t>
            </a:r>
            <a:r>
              <a:rPr lang="en-CA" b="1" dirty="0" smtClean="0"/>
              <a:t>endure</a:t>
            </a:r>
            <a:endParaRPr lang="en-CA" dirty="0" smtClean="0"/>
          </a:p>
          <a:p>
            <a:r>
              <a:rPr lang="en-CA" dirty="0" smtClean="0"/>
              <a:t>Revelation 3:5</a:t>
            </a:r>
          </a:p>
          <a:p>
            <a:pPr lvl="1"/>
            <a:r>
              <a:rPr lang="en-CA" dirty="0" smtClean="0"/>
              <a:t>Names can be blotted from the Book of Life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44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Verses Against OSAS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Revelation 22:18-19</a:t>
            </a:r>
          </a:p>
          <a:p>
            <a:pPr lvl="1"/>
            <a:r>
              <a:rPr lang="en-CA" dirty="0" smtClean="0"/>
              <a:t>We can lose our part in paradise</a:t>
            </a:r>
          </a:p>
          <a:p>
            <a:r>
              <a:rPr lang="en-CA" dirty="0" smtClean="0"/>
              <a:t>Revelation 20:15</a:t>
            </a:r>
          </a:p>
          <a:p>
            <a:pPr lvl="1"/>
            <a:r>
              <a:rPr lang="en-CA" dirty="0" smtClean="0"/>
              <a:t>Without our name in the Book of Life, we will be cast into fire</a:t>
            </a:r>
          </a:p>
          <a:p>
            <a:r>
              <a:rPr lang="en-CA" dirty="0" smtClean="0"/>
              <a:t>James 5:19-20</a:t>
            </a:r>
          </a:p>
          <a:p>
            <a:pPr lvl="1"/>
            <a:r>
              <a:rPr lang="en-CA" dirty="0" smtClean="0"/>
              <a:t>Brethren can turn away to death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548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 Timothy 4:6-8</a:t>
            </a:r>
          </a:p>
          <a:p>
            <a:pPr lvl="1"/>
            <a:r>
              <a:rPr lang="en-CA" dirty="0" smtClean="0"/>
              <a:t>“Finally” – the prize comes at the </a:t>
            </a:r>
            <a:r>
              <a:rPr lang="en-CA" b="1" dirty="0" smtClean="0"/>
              <a:t>end</a:t>
            </a:r>
            <a:r>
              <a:rPr lang="en-CA" dirty="0" smtClean="0"/>
              <a:t> of the race</a:t>
            </a:r>
          </a:p>
        </p:txBody>
      </p:sp>
    </p:spTree>
    <p:extLst>
      <p:ext uri="{BB962C8B-B14F-4D97-AF65-F5344CB8AC3E}">
        <p14:creationId xmlns:p14="http://schemas.microsoft.com/office/powerpoint/2010/main" val="420483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Once Saved, Always Saved?</vt:lpstr>
      <vt:lpstr>Accepting Christ</vt:lpstr>
      <vt:lpstr>The Gift Is Eternal</vt:lpstr>
      <vt:lpstr>Verses in “Support” of OSAS</vt:lpstr>
      <vt:lpstr>Verses Against OSAS</vt:lpstr>
      <vt:lpstr>Verses Against OSAS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Once Saved, Always Saved</dc:title>
  <dc:creator>John Thrower</dc:creator>
  <cp:lastModifiedBy>John Thrower</cp:lastModifiedBy>
  <cp:revision>7</cp:revision>
  <dcterms:created xsi:type="dcterms:W3CDTF">2015-05-17T04:05:16Z</dcterms:created>
  <dcterms:modified xsi:type="dcterms:W3CDTF">2015-05-17T04:28:32Z</dcterms:modified>
</cp:coreProperties>
</file>